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B9F1-1A27-299B-3644-ED3A00DAC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B2E81-629C-40C5-A026-3B841B5F2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74A0-B96E-2176-FF88-5D90C783A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A8738-71DD-B8CE-3D7E-D267419D9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EDDE8-28AD-809A-D869-B4225146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2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1DF93-6857-137C-6627-A199B60E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92E713-4F79-B0AD-ECAB-8475598F4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A3280-0D07-2A3D-8037-956B8E28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34A1B-495F-C4C4-EB56-384E317F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345F-E154-7570-12F6-AD8681CC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9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9D0A15-9919-FC91-4B24-C472056D7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C7D09D-3AB2-5AD9-5216-DA4935DDF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631F2-2336-2291-BB5C-65223050C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4639E-9BA6-AF11-44E1-D23BB815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3C67C-E75D-80C6-E14A-5CE05F8B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54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B51C-C9C1-011E-3751-A04B6958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0121-56EA-367C-8B90-E07D18AC7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9FEC1-00B9-FB60-2958-A750F78B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5996-4E95-F009-CA84-2D4F032F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B9FE1-8227-D0FA-00C5-78796429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44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6174-75AF-79F8-6A4F-4EE0D077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6EF45-60FD-D5A5-754F-BEFE975D1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A46E8-72FD-A530-938F-B2DED00F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D0ED6-1047-E3B5-8915-F052E9648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AB43-17DF-C4D3-0617-F08EC43C4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67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E4D2A-8637-A14B-245E-07A321AE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A55B-F7EC-149C-B55D-9285AACC4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7C790-837C-71C9-24AB-1BA05ECA8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68771-D7AC-AE07-697D-03993960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184CF-C92D-5811-92E1-445E9CE4E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75D2A-689F-F0EF-B211-318CE352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02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9634B-74E8-5499-707A-8157E1C3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85490-B41A-A5A7-6A78-5AE5158CB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AAFBF-6081-73A2-0130-3B1D76E86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FD6942-A6BD-5B82-1A17-DD33BBEF7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06CE0A-9BF0-7F92-A12F-2A73302C8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DE4DA2-A77A-352A-B01A-A5E17EE3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65D58F-ADEA-FD1D-9DF7-7EF795BC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6F3857-BFB6-F4C1-ECBC-6C60F628B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6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0707B-38A0-D77E-6905-0022BD3C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EC6690-E139-5ACA-1907-276361A27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EF2FD-B440-35D2-1139-D05BA7E2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54381-9206-DCD3-F914-C63A3573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06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85D45-FF9A-F8B2-14E7-39A567AEE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6BEABF-52E7-00FE-1CF1-6C4F56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39883-77A7-9D86-CF29-B23B56A8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7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0E6A8-0993-B377-5EB8-6F712A814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D75F5-EEDB-59DC-A38F-69C353C9B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A6427-1F6F-06F5-85A7-273BB7459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2385F-8A74-61DF-3406-4DC56DAB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C2805-125D-E99A-B9BE-C27AA4E9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F816D-C3CD-3075-FE0F-26D248FE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98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6E70-4C4D-90D2-5FAA-F471C244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A6817-01F7-7DD8-AFF0-9952F6BD1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D18D6-782D-F70E-39D5-001869713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B13A9-6D89-7EAB-9DA6-481FCB25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A7C35-8B6D-AF91-4357-5BD321B9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5088B-51C3-048B-E123-1E1312564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C8A331-5AB8-5CF0-AFC6-2F211E1B3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C3B71-4D5F-FF7C-084E-DD9785F7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6EA58-5260-8C04-0967-4E2AEA1E5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14D1-FFB3-477E-8BD8-9BAE7DB4FB22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333CD-366E-7367-3A0D-1AF563C73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64562-00C7-6035-2A41-57FAD36BB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12AB4-7C42-4F2C-9001-E9EC61B0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6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ethoscope on white background">
            <a:extLst>
              <a:ext uri="{FF2B5EF4-FFF2-40B4-BE49-F238E27FC236}">
                <a16:creationId xmlns:a16="http://schemas.microsoft.com/office/drawing/2014/main" id="{CAA40E4B-9312-1921-CEF4-27DD192B0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074" y="733142"/>
            <a:ext cx="8665926" cy="57377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93FD1F-4AB8-061E-837C-44839ACCA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82715"/>
            <a:ext cx="9144000" cy="2387600"/>
          </a:xfrm>
        </p:spPr>
        <p:txBody>
          <a:bodyPr>
            <a:normAutofit/>
          </a:bodyPr>
          <a:lstStyle/>
          <a:p>
            <a:r>
              <a:rPr lang="en-GB" sz="8800" b="1" dirty="0"/>
              <a:t>Meet the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ACCBD-7E90-BBC7-7B63-55C95234A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9835" y="490775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GB" sz="3200" b="1" dirty="0"/>
              <a:t>The Medical Centre</a:t>
            </a:r>
          </a:p>
          <a:p>
            <a:r>
              <a:rPr lang="en-GB" sz="3200" b="1" dirty="0"/>
              <a:t>Frances Street</a:t>
            </a:r>
          </a:p>
          <a:p>
            <a:r>
              <a:rPr lang="en-GB" sz="3200" b="1" dirty="0"/>
              <a:t>Doncaster</a:t>
            </a:r>
          </a:p>
        </p:txBody>
      </p:sp>
    </p:spTree>
    <p:extLst>
      <p:ext uri="{BB962C8B-B14F-4D97-AF65-F5344CB8AC3E}">
        <p14:creationId xmlns:p14="http://schemas.microsoft.com/office/powerpoint/2010/main" val="163929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AEE9E-F260-C486-BD42-B7BDEB97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Sophie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673C5-C56F-20FE-B5DE-391E86424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Sophie is a Trainee Nurse associate</a:t>
            </a:r>
          </a:p>
          <a:p>
            <a:r>
              <a:rPr lang="en-GB" dirty="0"/>
              <a:t>Sophie sees all new patients to the practice, she reviews them in a new patient check and registers them to the system</a:t>
            </a:r>
          </a:p>
          <a:p>
            <a:r>
              <a:rPr lang="en-GB" dirty="0"/>
              <a:t>Sophie does vaccinations </a:t>
            </a:r>
          </a:p>
          <a:p>
            <a:r>
              <a:rPr lang="en-GB" dirty="0"/>
              <a:t>Sophie manages all pre-diabetic patients</a:t>
            </a:r>
          </a:p>
          <a:p>
            <a:r>
              <a:rPr lang="en-GB" dirty="0"/>
              <a:t>Also sees a range of other treatments </a:t>
            </a:r>
            <a:r>
              <a:rPr lang="en-GB" dirty="0" err="1"/>
              <a:t>e.g</a:t>
            </a:r>
            <a:r>
              <a:rPr lang="en-GB" dirty="0"/>
              <a:t> blood pressures, ECG’s</a:t>
            </a:r>
          </a:p>
          <a:p>
            <a:pPr marL="0" indent="0">
              <a:buNone/>
            </a:pPr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2855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D84A-4D4A-CE18-42CF-6E624EF5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Gareth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835FE-EBCA-1F50-A532-383FD867C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Gareth is a physio-therapist</a:t>
            </a:r>
          </a:p>
          <a:p>
            <a:r>
              <a:rPr lang="en-GB" dirty="0"/>
              <a:t>Gareth is the first point of contact for all patients with back/joint pains</a:t>
            </a:r>
          </a:p>
          <a:p>
            <a:r>
              <a:rPr lang="en-GB" dirty="0"/>
              <a:t>Gareth can give you a range of physio exercise to try at home</a:t>
            </a:r>
          </a:p>
          <a:p>
            <a:r>
              <a:rPr lang="en-GB" dirty="0"/>
              <a:t>Gareth can arrange further clinical input </a:t>
            </a:r>
            <a:r>
              <a:rPr lang="en-GB" dirty="0" err="1"/>
              <a:t>e.g</a:t>
            </a:r>
            <a:r>
              <a:rPr lang="en-GB" dirty="0"/>
              <a:t> secondary care, hospital physio, X-rays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236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AC69D-4BAC-1465-2A07-8E2F4397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Medical Support Team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674B7-F059-CDFF-172A-45A1ABBA5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Medical Support team is made up of 11 staff members</a:t>
            </a:r>
          </a:p>
          <a:p>
            <a:r>
              <a:rPr lang="en-GB" dirty="0"/>
              <a:t>Noeleen, Julie, Naseem, Victoria B, Victoria S, Casey, Caroline, Emma, Becky, Jodie, Monica. </a:t>
            </a:r>
          </a:p>
          <a:p>
            <a:r>
              <a:rPr lang="en-GB" dirty="0"/>
              <a:t>The Medical Support team all complete a range of jobs which include:</a:t>
            </a:r>
          </a:p>
          <a:p>
            <a:r>
              <a:rPr lang="en-GB" dirty="0"/>
              <a:t>Prescriptions, Reception Desk, Answering the phones/all queries that come in, Tasks that are generated via clinicians. </a:t>
            </a:r>
          </a:p>
          <a:p>
            <a:r>
              <a:rPr lang="en-GB" dirty="0"/>
              <a:t>Then each staff member is responsible for managing other admin area’s which include:</a:t>
            </a:r>
          </a:p>
          <a:p>
            <a:r>
              <a:rPr lang="en-GB" dirty="0"/>
              <a:t>Referrals, Private Work, Registrations and Deductions, Recalls, Registering new babies, Sending DNA letters, Auditing referrals, Coding, post, clinic letters. </a:t>
            </a:r>
          </a:p>
          <a:p>
            <a:r>
              <a:rPr lang="en-GB" dirty="0"/>
              <a:t>Plus anything else that goes on within the background/following up/queries that doesn’t fit into the above</a:t>
            </a:r>
          </a:p>
        </p:txBody>
      </p:sp>
    </p:spTree>
    <p:extLst>
      <p:ext uri="{BB962C8B-B14F-4D97-AF65-F5344CB8AC3E}">
        <p14:creationId xmlns:p14="http://schemas.microsoft.com/office/powerpoint/2010/main" val="257152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40E1-3816-FC41-573B-3640F594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 Khan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02CC0-AC92-1054-0680-C7975DEEE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Dr Khan is a GP Director at the practice</a:t>
            </a:r>
          </a:p>
          <a:p>
            <a:r>
              <a:rPr lang="en-GB" dirty="0"/>
              <a:t>He is the lead clinician </a:t>
            </a:r>
          </a:p>
          <a:p>
            <a:r>
              <a:rPr lang="en-GB" dirty="0"/>
              <a:t>Works as a consultant GP to oversee clinicians and support them when needed</a:t>
            </a:r>
          </a:p>
          <a:p>
            <a:r>
              <a:rPr lang="en-GB" dirty="0"/>
              <a:t>Dr Khan sees patients of all ages, abilities and medical problems</a:t>
            </a:r>
          </a:p>
          <a:p>
            <a:r>
              <a:rPr lang="en-GB" dirty="0"/>
              <a:t>Dr Khan deals with more complex health needs including problems in pregnancy </a:t>
            </a:r>
          </a:p>
        </p:txBody>
      </p:sp>
    </p:spTree>
    <p:extLst>
      <p:ext uri="{BB962C8B-B14F-4D97-AF65-F5344CB8AC3E}">
        <p14:creationId xmlns:p14="http://schemas.microsoft.com/office/powerpoint/2010/main" val="102988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EDF-F7A6-926A-2F92-7B166AE8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 Nawaz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F804E-D8FC-B746-98C4-CDD8E16C9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Dr Nawaz is a GP</a:t>
            </a:r>
          </a:p>
          <a:p>
            <a:r>
              <a:rPr lang="en-GB" dirty="0"/>
              <a:t>He works Monday and Friday with the occasional cover midweek </a:t>
            </a:r>
          </a:p>
          <a:p>
            <a:r>
              <a:rPr lang="en-GB" dirty="0"/>
              <a:t>Dr Nawaz works as a consultant GP to oversee clinicians and support them when needed</a:t>
            </a:r>
          </a:p>
          <a:p>
            <a:r>
              <a:rPr lang="en-GB" dirty="0"/>
              <a:t> Dr Nawaz sees patients of all ages, abilities and medical problems</a:t>
            </a:r>
          </a:p>
          <a:p>
            <a:r>
              <a:rPr lang="en-GB" dirty="0"/>
              <a:t>Dr Nawaz deals with more complex health needs including problems in pregnancy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2DAA6-0FD4-ED81-D986-8A463105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Aruba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3AEC-F5B1-B3A0-2BBC-BB7FA5D86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Aruba is a fully qualified Physicians Associate</a:t>
            </a:r>
          </a:p>
          <a:p>
            <a:r>
              <a:rPr lang="en-GB" dirty="0"/>
              <a:t>Aruba is a clinician who works with support from the GP </a:t>
            </a:r>
          </a:p>
          <a:p>
            <a:r>
              <a:rPr lang="en-GB" dirty="0"/>
              <a:t>Aruba sees a wide range of all problems including Mental Health </a:t>
            </a:r>
          </a:p>
          <a:p>
            <a:r>
              <a:rPr lang="en-GB" dirty="0"/>
              <a:t>Aruba sees patients aged over 2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32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D6B8-B921-0F56-96AC-EDEB7709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Sarah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DF1AD-CC3A-5712-225D-3882F9376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Sarah is an Advanced Nurse Practitioner</a:t>
            </a:r>
          </a:p>
          <a:p>
            <a:r>
              <a:rPr lang="en-GB" dirty="0"/>
              <a:t>Sarah can prescribe medication</a:t>
            </a:r>
          </a:p>
          <a:p>
            <a:r>
              <a:rPr lang="en-GB" dirty="0"/>
              <a:t>Sarah has a background in complex elderly care</a:t>
            </a:r>
          </a:p>
          <a:p>
            <a:r>
              <a:rPr lang="en-GB" dirty="0"/>
              <a:t>Sarah sees patients with a range of clinical problems</a:t>
            </a:r>
          </a:p>
          <a:p>
            <a:r>
              <a:rPr lang="en-GB" dirty="0"/>
              <a:t>Sarah sees patients aged over 16 and is currently training to see younger patients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93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598AB-A161-6B78-8F69-96D7DD467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Shelley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4AC73-2AEC-3BFC-1AD0-C3D246D28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Shelley is a Nurse practitioner </a:t>
            </a:r>
          </a:p>
          <a:p>
            <a:r>
              <a:rPr lang="en-GB" dirty="0"/>
              <a:t>Shelley can prescribe medications </a:t>
            </a:r>
          </a:p>
          <a:p>
            <a:r>
              <a:rPr lang="en-GB" dirty="0"/>
              <a:t>Shelley deals with a specific range of clinical problems including minor illness, rashes, chest/ear/throat infections</a:t>
            </a:r>
          </a:p>
          <a:p>
            <a:r>
              <a:rPr lang="en-GB" dirty="0"/>
              <a:t>Shelley leads on proactive care (care for those who are more at risk of illness/elderly/cancer patients/housebound patients) </a:t>
            </a:r>
          </a:p>
          <a:p>
            <a:r>
              <a:rPr lang="en-GB" dirty="0"/>
              <a:t>Shelley sees patients from 2 years old  </a:t>
            </a:r>
          </a:p>
        </p:txBody>
      </p:sp>
    </p:spTree>
    <p:extLst>
      <p:ext uri="{BB962C8B-B14F-4D97-AF65-F5344CB8AC3E}">
        <p14:creationId xmlns:p14="http://schemas.microsoft.com/office/powerpoint/2010/main" val="320122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A1AA-2C42-FD37-4EB9-A1465BEA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Kelly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19031-4788-142A-FDBE-4BF336E6A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Kelly is a pharmacy technician</a:t>
            </a:r>
          </a:p>
          <a:p>
            <a:r>
              <a:rPr lang="en-GB" dirty="0"/>
              <a:t>Kelly carries out medication reviews for all patients on different medications </a:t>
            </a:r>
          </a:p>
          <a:p>
            <a:r>
              <a:rPr lang="en-GB" dirty="0"/>
              <a:t>Kelly sees patients face to face for blood pressure checks or vaccinations </a:t>
            </a:r>
          </a:p>
          <a:p>
            <a:r>
              <a:rPr lang="en-GB" dirty="0"/>
              <a:t>Kelly updates all medications from hospital requests/clinic letters</a:t>
            </a:r>
          </a:p>
          <a:p>
            <a:r>
              <a:rPr lang="en-GB" dirty="0"/>
              <a:t>Any medication requests go through Kelly </a:t>
            </a:r>
          </a:p>
          <a:p>
            <a:r>
              <a:rPr lang="en-GB" dirty="0"/>
              <a:t>Kelly completes audits on prescribing/medications in the practice</a:t>
            </a:r>
          </a:p>
          <a:p>
            <a:r>
              <a:rPr lang="en-GB" dirty="0"/>
              <a:t>Kelly is heavily involved in raising the quality of prescribing and assisting the clinical team generally in raising quality </a:t>
            </a:r>
          </a:p>
        </p:txBody>
      </p:sp>
    </p:spTree>
    <p:extLst>
      <p:ext uri="{BB962C8B-B14F-4D97-AF65-F5344CB8AC3E}">
        <p14:creationId xmlns:p14="http://schemas.microsoft.com/office/powerpoint/2010/main" val="289370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A2DA-ADB7-7B3F-E734-63163646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Christine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01B06-62BF-D0E0-871A-878990DAD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Christine is a Practice Nurse</a:t>
            </a:r>
          </a:p>
          <a:p>
            <a:r>
              <a:rPr lang="en-GB" dirty="0"/>
              <a:t>Christine does baby vaccinations</a:t>
            </a:r>
          </a:p>
          <a:p>
            <a:r>
              <a:rPr lang="en-GB" dirty="0"/>
              <a:t>Christine is a Diabetic Nurse managing all patients with Diabetes </a:t>
            </a:r>
          </a:p>
          <a:p>
            <a:r>
              <a:rPr lang="en-GB" dirty="0"/>
              <a:t>Christine also completes other Chronic Health Reviews</a:t>
            </a:r>
          </a:p>
          <a:p>
            <a:r>
              <a:rPr lang="en-GB" dirty="0"/>
              <a:t>Christine does dressings for patients who require them </a:t>
            </a:r>
          </a:p>
          <a:p>
            <a:r>
              <a:rPr lang="en-GB" dirty="0"/>
              <a:t>Also sees a range of other treatments </a:t>
            </a:r>
            <a:r>
              <a:rPr lang="en-GB" dirty="0" err="1"/>
              <a:t>e.g</a:t>
            </a:r>
            <a:r>
              <a:rPr lang="en-GB" dirty="0"/>
              <a:t> ear syringing, blood pressures, ECG’s</a:t>
            </a:r>
          </a:p>
        </p:txBody>
      </p:sp>
    </p:spTree>
    <p:extLst>
      <p:ext uri="{BB962C8B-B14F-4D97-AF65-F5344CB8AC3E}">
        <p14:creationId xmlns:p14="http://schemas.microsoft.com/office/powerpoint/2010/main" val="165507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E7E0-43BF-F0E2-700E-6E89816B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C7214-6D4B-63C0-A720-C57DDF9C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Lisa is a Practice Nurse</a:t>
            </a:r>
          </a:p>
          <a:p>
            <a:r>
              <a:rPr lang="en-GB" dirty="0"/>
              <a:t>Lisa does baby vaccinations</a:t>
            </a:r>
          </a:p>
          <a:p>
            <a:r>
              <a:rPr lang="en-GB" dirty="0"/>
              <a:t>Lisa is an Asthma Nurse managing all patients with Asthma </a:t>
            </a:r>
          </a:p>
          <a:p>
            <a:r>
              <a:rPr lang="en-GB" dirty="0"/>
              <a:t>Lisa also completes other Chronic Health Reviews</a:t>
            </a:r>
          </a:p>
          <a:p>
            <a:r>
              <a:rPr lang="en-GB" dirty="0"/>
              <a:t>Lisa does dressings for patients who require them </a:t>
            </a:r>
          </a:p>
          <a:p>
            <a:r>
              <a:rPr lang="en-GB" dirty="0"/>
              <a:t>Also sees a range of other treatments </a:t>
            </a:r>
            <a:r>
              <a:rPr lang="en-GB" dirty="0" err="1"/>
              <a:t>e.g</a:t>
            </a:r>
            <a:r>
              <a:rPr lang="en-GB" dirty="0"/>
              <a:t> ear syringing, blood pressures, ECG’s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9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682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Meet the Team</vt:lpstr>
      <vt:lpstr>Dr Khan </vt:lpstr>
      <vt:lpstr>Dr Nawaz</vt:lpstr>
      <vt:lpstr>Aruba</vt:lpstr>
      <vt:lpstr>Sarah</vt:lpstr>
      <vt:lpstr>Shelley </vt:lpstr>
      <vt:lpstr>Kelly  </vt:lpstr>
      <vt:lpstr>Christine </vt:lpstr>
      <vt:lpstr>Lisa</vt:lpstr>
      <vt:lpstr>Sophie</vt:lpstr>
      <vt:lpstr>Gareth </vt:lpstr>
      <vt:lpstr>Medical Support Team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Team</dc:title>
  <dc:creator>BRIERLEY, Abbie (FRANCES STREET MEDICAL CENTRE)</dc:creator>
  <cp:lastModifiedBy>BRIERLEY, Abbie (FRANCES STREET MEDICAL CENTRE)</cp:lastModifiedBy>
  <cp:revision>1</cp:revision>
  <cp:lastPrinted>2023-03-27T16:34:41Z</cp:lastPrinted>
  <dcterms:created xsi:type="dcterms:W3CDTF">2023-03-27T16:09:39Z</dcterms:created>
  <dcterms:modified xsi:type="dcterms:W3CDTF">2023-03-27T16:47:51Z</dcterms:modified>
</cp:coreProperties>
</file>